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68" r:id="rId6"/>
    <p:sldId id="269" r:id="rId7"/>
    <p:sldId id="270" r:id="rId8"/>
    <p:sldId id="271" r:id="rId9"/>
    <p:sldId id="272" r:id="rId10"/>
    <p:sldId id="266" r:id="rId11"/>
    <p:sldId id="274" r:id="rId12"/>
    <p:sldId id="277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o nori" initials="An" lastIdx="1" clrIdx="0">
    <p:extLst>
      <p:ext uri="{19B8F6BF-5375-455C-9EA6-DF929625EA0E}">
        <p15:presenceInfo xmlns:p15="http://schemas.microsoft.com/office/powerpoint/2012/main" userId="bfe5f2e1810381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65" autoAdjust="0"/>
  </p:normalViewPr>
  <p:slideViewPr>
    <p:cSldViewPr snapToGrid="0" showGuides="1">
      <p:cViewPr varScale="1">
        <p:scale>
          <a:sx n="69" d="100"/>
          <a:sy n="69" d="100"/>
        </p:scale>
        <p:origin x="798" y="-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o nori" userId="bfe5f2e181038198" providerId="LiveId" clId="{47BD951F-D2AB-4142-8E25-A967D87EE566}"/>
    <pc:docChg chg="modSld">
      <pc:chgData name="Abdo nori" userId="bfe5f2e181038198" providerId="LiveId" clId="{47BD951F-D2AB-4142-8E25-A967D87EE566}" dt="2022-03-09T02:10:11.041" v="5" actId="20577"/>
      <pc:docMkLst>
        <pc:docMk/>
      </pc:docMkLst>
      <pc:sldChg chg="modSp mod">
        <pc:chgData name="Abdo nori" userId="bfe5f2e181038198" providerId="LiveId" clId="{47BD951F-D2AB-4142-8E25-A967D87EE566}" dt="2022-03-09T02:10:11.041" v="5" actId="20577"/>
        <pc:sldMkLst>
          <pc:docMk/>
          <pc:sldMk cId="3167172060" sldId="258"/>
        </pc:sldMkLst>
        <pc:spChg chg="mod">
          <ac:chgData name="Abdo nori" userId="bfe5f2e181038198" providerId="LiveId" clId="{47BD951F-D2AB-4142-8E25-A967D87EE566}" dt="2022-03-09T02:10:11.041" v="5" actId="20577"/>
          <ac:spMkLst>
            <pc:docMk/>
            <pc:sldMk cId="3167172060" sldId="258"/>
            <ac:spMk id="3" creationId="{2198AA37-E298-4CD8-9F0F-2123ACFD9653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08T00:14:55.686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3/9/2022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3/9/2022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902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3/9/2022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49" y="2173288"/>
            <a:ext cx="5458883" cy="2090808"/>
          </a:xfrm>
        </p:spPr>
        <p:txBody>
          <a:bodyPr/>
          <a:lstStyle/>
          <a:p>
            <a:r>
              <a:rPr lang="en-US" dirty="0"/>
              <a:t>News Hero app</a:t>
            </a:r>
            <a:br>
              <a:rPr lang="en-US" dirty="0"/>
            </a:br>
            <a:r>
              <a:rPr lang="en-US" dirty="0"/>
              <a:t>itmc323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1189496"/>
          </a:xfrm>
        </p:spPr>
        <p:txBody>
          <a:bodyPr/>
          <a:lstStyle/>
          <a:p>
            <a:r>
              <a:rPr lang="en-US" dirty="0"/>
              <a:t>Hamed Nuri Goma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7C71D1-2EB9-437B-82B7-6A286943E9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000" r="12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033A8D9-B5D0-4C9D-B396-7C91DAAFC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Team alpha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4DFDBC1-E319-4F23-ABA4-B94BBFE920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000" r="12000"/>
          <a:stretch/>
        </p:blipFill>
        <p:spPr/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2563"/>
            <a:ext cx="10515600" cy="939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154113"/>
            <a:ext cx="7899400" cy="76517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497B8A-46F5-4BD7-89FE-94E8DB26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2AD727-42B9-403D-BEDD-3D507D5B2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B5F201-646A-4028-837C-49EBA094D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433784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Bloc </a:t>
            </a:r>
          </a:p>
          <a:p>
            <a:r>
              <a:rPr lang="en-US" dirty="0"/>
              <a:t>Flutter_offline</a:t>
            </a:r>
          </a:p>
          <a:p>
            <a:r>
              <a:rPr lang="en-US" dirty="0"/>
              <a:t>Dio</a:t>
            </a:r>
          </a:p>
          <a:p>
            <a:r>
              <a:rPr lang="en-US" dirty="0"/>
              <a:t>conditional builder</a:t>
            </a:r>
          </a:p>
          <a:p>
            <a:r>
              <a:rPr lang="en-US" b="0" i="0" dirty="0">
                <a:solidFill>
                  <a:srgbClr val="4A4A4A"/>
                </a:solidFill>
                <a:effectLst/>
                <a:latin typeface="Google Sans Display"/>
              </a:rPr>
              <a:t>animated_splash_screen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616FE68-154E-4667-B8C0-CC9E96A858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52" b="952"/>
          <a:stretch>
            <a:fillRect/>
          </a:stretch>
        </p:blipFill>
        <p:spPr>
          <a:xfrm>
            <a:off x="5232400" y="812800"/>
            <a:ext cx="5334000" cy="5232400"/>
          </a:xfr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BC19CC-AF67-44F7-B656-612DD2BEB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90" y="214894"/>
            <a:ext cx="11057466" cy="208803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46D91B-CFB1-469A-AD87-EF9DE642EA8A}"/>
              </a:ext>
            </a:extLst>
          </p:cNvPr>
          <p:cNvSpPr txBox="1"/>
          <p:nvPr/>
        </p:nvSpPr>
        <p:spPr>
          <a:xfrm>
            <a:off x="1642533" y="2763509"/>
            <a:ext cx="8906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LY" sz="3200" dirty="0">
                <a:latin typeface="Source Sans Pro ExtraLight" panose="020B0303030403020204" pitchFamily="34" charset="0"/>
                <a:cs typeface="Isra" panose="00000506020000020004" pitchFamily="2" charset="-78"/>
              </a:rPr>
              <a:t>توفر هذه الـ</a:t>
            </a:r>
            <a:r>
              <a:rPr lang="en-US" sz="3200" dirty="0">
                <a:latin typeface="Source Sans Pro ExtraLight" panose="020B0303030403020204" pitchFamily="34" charset="0"/>
                <a:cs typeface="Adobe Gurmukhi" panose="01010101010101010101" pitchFamily="50" charset="0"/>
              </a:rPr>
              <a:t>package </a:t>
            </a:r>
            <a:r>
              <a:rPr lang="ar-LY" sz="3200" dirty="0">
                <a:latin typeface="Source Sans Pro ExtraLight" panose="020B0303030403020204" pitchFamily="34" charset="0"/>
                <a:cs typeface="Isra" panose="00000506020000020004" pitchFamily="2" charset="-78"/>
              </a:rPr>
              <a:t> التحقق من حالة الاتصال بـالإنترنت والتحكم في سياق سير العمليات في كل حالة</a:t>
            </a:r>
            <a:endParaRPr lang="en-US" sz="3200" dirty="0">
              <a:latin typeface="Source Sans Pro ExtraLight" panose="020B0303030403020204" pitchFamily="34" charset="0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46063"/>
            <a:ext cx="11150600" cy="920750"/>
          </a:xfrm>
        </p:spPr>
        <p:txBody>
          <a:bodyPr/>
          <a:lstStyle/>
          <a:p>
            <a:r>
              <a:rPr lang="en-US" dirty="0"/>
              <a:t>Usage: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8" b="158"/>
          <a:stretch>
            <a:fillRect/>
          </a:stretch>
        </p:blipFill>
        <p:spPr>
          <a:xfrm>
            <a:off x="0" y="1989138"/>
            <a:ext cx="503238" cy="501650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58" b="158"/>
          <a:stretch>
            <a:fillRect/>
          </a:stretch>
        </p:blipFill>
        <p:spPr>
          <a:xfrm>
            <a:off x="11688763" y="1989138"/>
            <a:ext cx="503237" cy="501650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61E953-0709-4320-825B-839B62606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1383504"/>
            <a:ext cx="8534400" cy="440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1851025"/>
            <a:ext cx="604838" cy="604838"/>
          </a:xfrm>
        </p:spPr>
      </p:pic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587163" y="4905375"/>
            <a:ext cx="604837" cy="60642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7E91D-8971-498E-8CFB-82F6F81F1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226" y="314862"/>
            <a:ext cx="10052574" cy="18385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7C34EC-3A95-4E8F-AC59-830A7D1425FA}"/>
              </a:ext>
            </a:extLst>
          </p:cNvPr>
          <p:cNvSpPr txBox="1"/>
          <p:nvPr/>
        </p:nvSpPr>
        <p:spPr>
          <a:xfrm>
            <a:off x="1174226" y="2963333"/>
            <a:ext cx="10052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LY" sz="3200" dirty="0">
                <a:latin typeface="Isra" panose="00000506020000020004" pitchFamily="2" charset="-78"/>
                <a:cs typeface="Isra" panose="00000506020000020004" pitchFamily="2" charset="-78"/>
              </a:rPr>
              <a:t>تستخدم للأتصال بمصدر خارجي لجلب البيانات , وهي </a:t>
            </a:r>
            <a:r>
              <a:rPr lang="ar-LY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عبارة عن حزمة تستخدم للاتصال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Http </a:t>
            </a:r>
            <a:r>
              <a:rPr lang="ar-LY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 لجلب البيانات من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API </a:t>
            </a:r>
            <a:r>
              <a:rPr lang="ar-LY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  وعرضها في التطبيق و تستطيع في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Flutter</a:t>
            </a:r>
            <a:r>
              <a:rPr lang="ar-LY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 </a:t>
            </a:r>
            <a:r>
              <a:rPr lang="ar-LY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استخدام حزمة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Http </a:t>
            </a:r>
            <a:r>
              <a:rPr lang="ar-LY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الموجودة مسبقا ولكن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Dio </a:t>
            </a:r>
            <a:r>
              <a:rPr lang="ar-LY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  يحتوي على العديد من المميزات القوية والمدعوم بشكل كبير من مجموعة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Isra" panose="00000506020000020004" pitchFamily="2" charset="-78"/>
                <a:cs typeface="Isra" panose="00000506020000020004" pitchFamily="2" charset="-78"/>
              </a:rPr>
              <a:t>Flutter China, </a:t>
            </a:r>
            <a:endParaRPr lang="en-US" sz="3200" dirty="0">
              <a:latin typeface="Isra" panose="00000506020000020004" pitchFamily="2" charset="-78"/>
              <a:cs typeface="Isra" panose="0000050602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0" y="246063"/>
            <a:ext cx="11150600" cy="920750"/>
          </a:xfrm>
        </p:spPr>
        <p:txBody>
          <a:bodyPr/>
          <a:lstStyle/>
          <a:p>
            <a:r>
              <a:rPr lang="en-US" dirty="0"/>
              <a:t>Usage: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54A6A-A694-4AF8-A230-31BA88B42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74" y="1409072"/>
            <a:ext cx="9028251" cy="44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E33F25-99E0-4496-B9D9-F80506854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55" y="434883"/>
            <a:ext cx="10442041" cy="1314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605FF8-C7F6-4142-8DAA-34DA7779FC32}"/>
              </a:ext>
            </a:extLst>
          </p:cNvPr>
          <p:cNvSpPr txBox="1"/>
          <p:nvPr/>
        </p:nvSpPr>
        <p:spPr>
          <a:xfrm>
            <a:off x="1769533" y="2032001"/>
            <a:ext cx="8652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LY" sz="3200" dirty="0">
                <a:latin typeface="Isra" panose="00000506020000020004" pitchFamily="2" charset="-78"/>
                <a:cs typeface="Isra" panose="00000506020000020004" pitchFamily="2" charset="-78"/>
              </a:rPr>
              <a:t>من خلال هذه الـ</a:t>
            </a:r>
            <a:r>
              <a:rPr lang="en-US" sz="3200" dirty="0">
                <a:latin typeface="Isra" panose="00000506020000020004" pitchFamily="2" charset="-78"/>
                <a:cs typeface="Isra" panose="00000506020000020004" pitchFamily="2" charset="-78"/>
              </a:rPr>
              <a:t>Package </a:t>
            </a:r>
            <a:r>
              <a:rPr lang="ar-LY" sz="3200" dirty="0">
                <a:latin typeface="Isra" panose="00000506020000020004" pitchFamily="2" charset="-78"/>
                <a:cs typeface="Isra" panose="00000506020000020004" pitchFamily="2" charset="-78"/>
              </a:rPr>
              <a:t> يمكن اظهار الواجهات بنآء علي الشرط بدلا من استخدام </a:t>
            </a:r>
            <a:r>
              <a:rPr lang="en-US" sz="3200" dirty="0">
                <a:latin typeface="Isra" panose="00000506020000020004" pitchFamily="2" charset="-78"/>
                <a:cs typeface="Isra" panose="00000506020000020004" pitchFamily="2" charset="-78"/>
              </a:rPr>
              <a:t>if Statements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280F1D-A68C-495D-A536-55070349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3109219"/>
            <a:ext cx="8966199" cy="29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28C86-AB82-4365-AA84-334EABB7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D4C9F-BD72-410A-8118-F6B4E7EE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115362"/>
            <a:ext cx="7916380" cy="2572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92F05-18FF-4465-81D2-D00DBB36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0" y="3154018"/>
            <a:ext cx="6966433" cy="27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0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1185</TotalTime>
  <Words>126</Words>
  <Application>Microsoft Office PowerPoint</Application>
  <PresentationFormat>Widescreen</PresentationFormat>
  <Paragraphs>33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Google Sans Display</vt:lpstr>
      <vt:lpstr>Isra</vt:lpstr>
      <vt:lpstr>Source Sans Pro ExtraLight</vt:lpstr>
      <vt:lpstr>Office Theme</vt:lpstr>
      <vt:lpstr>News Hero app itmc323</vt:lpstr>
      <vt:lpstr>PowerPoint Presentation</vt:lpstr>
      <vt:lpstr>packages  </vt:lpstr>
      <vt:lpstr>PowerPoint Presentation</vt:lpstr>
      <vt:lpstr>Usage:</vt:lpstr>
      <vt:lpstr>PowerPoint Presentation</vt:lpstr>
      <vt:lpstr>Usage: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Hero app itmc323</dc:title>
  <dc:creator>Abdo nori</dc:creator>
  <cp:lastModifiedBy>Abdo nori</cp:lastModifiedBy>
  <cp:revision>2</cp:revision>
  <dcterms:created xsi:type="dcterms:W3CDTF">2022-03-07T21:46:54Z</dcterms:created>
  <dcterms:modified xsi:type="dcterms:W3CDTF">2022-03-09T02:10:15Z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